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1EF0B-2B76-471C-B6B3-791ACC09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C5DB6D-9DE6-4DB9-9788-8069D1CD7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D7F7F-ABAB-4D0F-B200-113B45CF2637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E33AB-67B3-4344-B436-CC6A4D326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8E6B5-4345-4CEF-8E9F-EEE3AB318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77268-5E63-4B1A-865B-17F89BFB1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84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0E91E8-E57B-45C1-A212-F9551001C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DDF35-5633-4E59-AA91-3B44B4298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DAB61-AD91-4A80-9C4E-B008EB9E4F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D7F7F-ABAB-4D0F-B200-113B45CF2637}" type="datetimeFigureOut">
              <a:rPr lang="en-US" smtClean="0"/>
              <a:t>6/4/2018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4B2A0-2374-484A-9748-20FFFAABF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9C978-E46A-48E4-87B9-7072FA4C7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77268-5E63-4B1A-865B-17F89BFB1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1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0FA12F-BD58-4A26-B0B6-E8D977AA7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1FBFCB-6980-4992-BD85-6EA3D5FB83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10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792DD2-A2AE-4EB1-94F5-0979C764C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Genesis of Hurricane Harvey</a:t>
            </a:r>
            <a:endParaRPr lang="en-US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6E6F49-6956-4F09-900B-90B644872C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72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85DF9D-3E83-43B2-A82C-1C3CA0105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Inside Hurricane Harvey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1189C8-126D-4DB3-AF61-ABF849EE5E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ECB876-4E1B-469F-BD4F-D32A26C40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Saffir-Simpson Hurricane </a:t>
            </a:r>
            <a:r>
              <a:rPr lang="en-US" b="1" i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Wind</a:t>
            </a:r>
            <a:r>
              <a:rPr lang="en-US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Scale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A715C6-A82C-4F38-A8D0-F1CFCBAF2F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685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5D6A5B-0870-4732-BCFA-B384DD89C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5CB04A-514B-440E-9014-A98F73F256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33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EE99C6-BD0E-4151-8B97-083B1C790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EA06B4-80B5-4636-942E-A17D6F485B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8606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893701-AAE3-4946-AF01-98B885C02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Hurricane Warning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AB74D1-4A66-4966-85B8-A7BA5CD846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46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62F650-AEB3-4BF0-9B29-947CFA707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69F318-0604-483E-8562-DE36215F6F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88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E36A4D-9CAC-46F6-A137-EB8F5E3A0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7:30 PM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5FF161-0ABB-46B3-A297-7B41A0346A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3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4011BD-433C-44DC-800D-6BB43E356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5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9:26 PM</a:t>
            </a:r>
            <a:endParaRPr lang="en-US" sz="405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3F7C7-2EB5-4CE6-84DA-B3736B9E9F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69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B966D1-127F-4CCB-BC1A-00B2E6CE3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Rockport, TX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E02E9D-134B-47B0-A9E4-D05D94E9D4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01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8A2C0E-969D-45F0-92D5-93D46461F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Harvey Losses</a:t>
            </a: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42787E-0E72-4E91-9EEB-F659529640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47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7F2069-5CA8-4648-87C6-ADBABFD9C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5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9:26 PM IN REFUGIO </a:t>
            </a:r>
            <a:endParaRPr lang="en-US" sz="405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8DBA62-E5E6-4C0B-9A3E-80F28E11B5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15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03F235-9A62-48B1-ABB5-AC9F7BA91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11:15 PM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A218E0-9263-433D-883E-9D3CF81D5E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1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1D1BD4-A5AE-49F3-8B49-E4335963C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C180CB-7A22-4CAD-8213-617E0E1B50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15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0D4F88-7835-4D00-B6DE-7A09B790B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Harvey Makes Landfall</a:t>
            </a:r>
            <a:endParaRPr lang="en-US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68BBA1-928E-45F2-9446-4C6269EC31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06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8140C4-A914-42BB-8A27-6BAFC64CF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Midnight to Noon Saturday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2351B-6134-48CD-A0F9-5F035E9075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06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156659-E365-472F-A824-514CB8EBD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University of Florida in Rockport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AF1490-D639-47BC-A89F-2ED99BF28B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60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5D1BCC-A3CF-4858-B1D8-C91BBBE58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9FA895-4D95-4C28-8448-1EC9247ECC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289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A5E5ED-ADD4-4185-811A-FC0AE4432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Wind Damage in Victoria</a:t>
            </a:r>
            <a:endParaRPr lang="en-US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16EB6-D493-4F1B-9ECC-DDFF5DCC9B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43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5D83AD-B1A7-45E9-9A17-59B78A795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Wind Damage in Victoria</a:t>
            </a:r>
            <a:endParaRPr lang="en-US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D6B902-8E63-4B72-AFE1-C9C6ACCDB1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45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A2B576-FAC6-4D43-8C9D-7EA13103F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Wind Damage in Bloomington</a:t>
            </a:r>
            <a:endParaRPr lang="en-US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2ECCA-30C5-4A49-A809-53B4BEC8AD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51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565B52-8DB4-4B71-B821-D2A191AE0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Harvey Debris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9CB28-B5FF-4FE8-B855-2326362CA8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567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CD1A99-F2F6-4FAA-B448-166D7ABB6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Damage in Calhoun County</a:t>
            </a:r>
            <a:endParaRPr lang="en-US" alt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68C794-1788-4D87-B36D-82177670E4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0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D08542-0AA1-4990-BAD6-F59FCE640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Refugio Co</a:t>
            </a:r>
            <a:endParaRPr lang="en-US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7F4EE9-F67B-4487-97F6-A54E19E8D2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40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CE0ABC-136A-490A-82E8-45FFD5654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Lamar, TX</a:t>
            </a:r>
            <a:endParaRPr lang="en-US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16B328-63B6-4CB4-86F4-7A72B314FA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59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E20439-C2E8-42C4-AE74-2AFEBE88C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Rockport, TX</a:t>
            </a:r>
            <a:endParaRPr lang="en-US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18AAE-14D2-4B28-8DAA-EF0B99A0A7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90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0B0774-675B-45BA-8DE4-CBA898684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Aransas County, TX</a:t>
            </a:r>
            <a:endParaRPr lang="en-US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9A65AF-6039-4DAF-BEAA-5A698347BD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709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3990A5-1D8D-4EB6-8B63-3E7541F84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Rockport, TX</a:t>
            </a:r>
            <a:endParaRPr lang="en-US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E0C9AC-0BF9-4816-9C22-8BD312D425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697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F00FD1-FE65-4074-97FC-2BB80C00C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Copano Ridge</a:t>
            </a:r>
            <a:endParaRPr lang="en-US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5D2FD4-449A-4EAB-BF42-A29D424F97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443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887D90-1498-4FDF-BB79-377F6906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A7A2CB-18B3-437F-902D-927F2D17DE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4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161633-03A9-42E5-A6F4-7E5B5171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 Patricio County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CB6EF6-F6EC-4E64-BAFF-74B89685DE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66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B5ABF7-719D-4E02-8AE3-290BBED76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Aransas Pass 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D8808E-C551-4981-9862-47C5F759EE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40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133C2B-F0D3-477E-AF84-83194036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FFFF00"/>
                </a:solidFill>
              </a:rPr>
              <a:t>AEP’s Herculean Effort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2C57A8-978E-41BC-84C1-503029231B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949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07349B-C53B-4902-8737-D02CE633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AEAA0F-FE0F-443B-9846-BC0FEC751E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11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76FEFD-B7FC-4DFE-BCEB-EECAFBD33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Port Aransas Ship Channel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4F7029-2468-472C-A3BB-A25FF63A58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484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14532C-042E-44B9-9892-26AA98473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5CAD58-A9C7-4DD4-B091-9DD3271DF2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34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88C385-F505-4A93-9586-6601FEC7F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Storm Surge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337B00-2660-44C6-94D7-3EE2F382EC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4860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1A38FE-F00E-4631-94EB-573165697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Storm Surge/Storm Tide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83FC99-8864-4987-9AE0-F791477007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283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119A2D-F00E-4389-BDC8-45CD53A86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77C275-792A-45CC-86BD-4BC41D36AF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5001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5E4FE1-F517-4F11-B536-08C55667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Storm Surge Maps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AF97B6-EB61-40D9-B0F2-9F3BB1D74E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17005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57361F-4093-46E0-B3D4-80AFF40D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0EBCDB-B4A0-4994-A114-609BF3A594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494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D88C22-9FC9-4E5E-8383-E3CE0EADE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FFA426-2C7F-4090-8A89-416C0A0BE7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350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D7BFFA-DCA7-4A5C-9A49-8D504DEFE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Victoria Barge Canal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870901-E162-4EB4-B467-375D3EE404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91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DD0A7D-4E86-4CD4-8127-50CC51A33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Mindset Before Harvey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18D533-545A-4C6F-9DAB-DCE4C0A6B4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5447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9996FD-4F98-4D5B-92A6-1590865A5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48AFC8-7AC8-4347-A524-BDBDEF068C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658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2EE7B0-AE8C-40EE-9A4E-227E83B0B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CE3038-BFA5-45BF-816A-C1FC39C02A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841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BF156C-89B0-4C1F-9846-4163054E0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6C4F34-98E4-4D28-BD14-F49EF33697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869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CE7CE8-6D41-4CB4-A9DA-DB1E909D9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 Harvey 2017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049144-161D-4945-91D8-F5C5448020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91768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4C6288-8417-407A-835A-A4E60AFF9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8600">
              <a:spcBef>
                <a:spcPct val="0"/>
              </a:spcBef>
            </a:pPr>
            <a:r>
              <a:rPr lang="en-US" altLang="en-US" sz="4800" b="1">
                <a:solidFill>
                  <a:srgbClr val="FFFF00"/>
                </a:solidFill>
              </a:rPr>
              <a:t>290,000</a:t>
            </a:r>
            <a:r>
              <a:rPr lang="en-US" altLang="en-US">
                <a:solidFill>
                  <a:srgbClr val="FFFF00"/>
                </a:solidFill>
              </a:rPr>
              <a:t> structures flooded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DFF9BD-A2DD-4CA7-B27B-0357653FEA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622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5B698A-4F02-44FC-A267-5FD665290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2AC0AC-6C3C-4549-A64B-67A8E688BA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199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3EB8BC-2ECA-4C65-816C-23A8C83C8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4800" b="1">
                <a:solidFill>
                  <a:schemeClr val="bg1"/>
                </a:solidFill>
              </a:rPr>
              <a:t>2 cm</a:t>
            </a:r>
            <a:r>
              <a:rPr lang="en-US" altLang="en-US">
                <a:solidFill>
                  <a:schemeClr val="bg1"/>
                </a:solidFill>
              </a:rPr>
              <a:t> is </a:t>
            </a:r>
            <a:r>
              <a:rPr lang="en-US" altLang="en-US" sz="4800">
                <a:solidFill>
                  <a:schemeClr val="bg1"/>
                </a:solidFill>
              </a:rPr>
              <a:t>estimate</a:t>
            </a:r>
            <a:r>
              <a:rPr lang="en-US" altLang="en-US">
                <a:solidFill>
                  <a:schemeClr val="bg1"/>
                </a:solidFill>
              </a:rPr>
              <a:t> how much Houston sank into the Earth under weight of water from Harvey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684C05-8815-4100-B2E5-777DD3FE46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469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075E0D-9464-44A5-8521-CCB91D955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68EB9A-9C47-4A9A-8473-12A96E9772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21706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81A85F-B5BE-46D9-AFDE-98F45C4ED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Texas World Speedway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FC3C9B-C59C-4979-A48B-66522F698F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173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CD2B41-84CF-4E26-98CE-D0BF22065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600">
                <a:solidFill>
                  <a:srgbClr val="FFFF00"/>
                </a:solidFill>
              </a:rPr>
              <a:t>Hurricane Season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1ABC04-697C-4F6D-A6DF-C22B730409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25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A59948-A9AA-4AC9-A183-95E6152B3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Mindset before Harvey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A792D3-2531-4D34-B27E-8B49BF691D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2734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54C4B8-9C4B-42F2-8ECC-3039D56FB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How do you stay informed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49455A-9F26-4443-86A7-90C6EB1BC4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28632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DE6CF7-F3AE-47AF-BF20-7BCFE82D0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9F062-8C78-4B79-9BC9-8F6046E7D3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83408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A58F47-1C86-40AC-9AD7-385BAFCD0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52D50D-3331-4D71-8570-C5A74E2020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83455"/>
      </p:ext>
    </p:extLst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1C69B6-F419-4359-85D6-98D8632CE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D04561-ACC3-4365-A859-5D63958DBD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52973"/>
      </p:ext>
    </p:extLst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E1D257-BB13-4C27-AD2F-99F6A417B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F7D20E-113E-48E2-BF99-2DE0B8552E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51789"/>
      </p:ext>
    </p:extLst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03C039-5F78-49C8-8E9B-2232A0CAD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47EB56-958F-4640-9149-77D9FAC947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15850"/>
      </p:ext>
    </p:extLst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239102-4A2C-44EE-B875-75CA41F8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1948CB-3DC5-4B30-A4A5-3F47DC9D3F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20034"/>
      </p:ext>
    </p:extLst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B96581-9E7D-4A3E-A874-3597479B7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FFFF00"/>
                </a:solidFill>
              </a:rPr>
              <a:t>Tropical Weather Outlook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318E5D-2035-426A-B856-2078D3E8D0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73511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7CE95B-C02A-4911-9663-F62830534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solidFill>
                  <a:srgbClr val="FFFF00"/>
                </a:solidFill>
              </a:rPr>
              <a:t>Watch –vs- Warning</a:t>
            </a:r>
            <a:endParaRPr lang="en-US" altLang="en-US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CF29DB-71B7-46CF-95BF-BEADFC640D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00934"/>
      </p:ext>
    </p:extLst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1D5574-71ED-4A7D-A791-9A720951E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D3A59E-BCFB-4FBE-937B-C8160DFAA1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56216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F14539-C6DA-41AF-A2BE-B2F086F53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Complacency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736C9D-3D49-4828-A690-DDAF6964C4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41031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5DDF00-19EB-4501-BDFF-3F3C05A26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Preparing for Wind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89D459-84D2-4C8A-BE1E-2499E681AB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690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15654B-812A-4BF6-BE85-CA5CC6BC7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Building Codes Work!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4636BB-1D4E-46D4-876A-24055DFDC9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679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4071CD-CD9A-4D68-9068-4175E5713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FFFF00"/>
                </a:solidFill>
              </a:rPr>
              <a:t>Importance of Proper Roof Installation!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AE8377-AA9E-4B94-8D7E-B5B631320B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535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CAD4B6-7E6F-4A5A-807A-0BC3F673F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Preparing For Floods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9256F-1B53-41C9-BE07-6423B7992C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444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62E6A3-DAD6-40E3-8DF6-520E4783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Preparing for Tornadoes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146233-6A24-4CAB-8735-5F44E20CF5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995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7B2684-70C4-448A-9A59-ACE0CE012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Insurance Tips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3521F3-5549-4F9B-A1EF-B152E2934D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161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02E791-19B9-4658-B068-2F8DEF334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Evacuation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89DB46-A0F0-4F0D-BEA8-3672553738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18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77BA8D-259B-42A2-97E8-D8BCEA13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Outlook for 2018 Season?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623EA0-C184-41A0-ABD3-07FF60F34E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976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BE7FCD-6222-4299-937B-8B95A546E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Normal Season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388AF1-AB42-482B-AA08-D142163F86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651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3ECC78-190D-40E0-BAB6-B3695CFEA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Past Hurricanes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81EE5A-A255-4D60-9E9C-546F816FAB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19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B886E6-F4D7-4149-908C-334BB3F57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8A6F31-7063-4E3B-B7D7-604D14CD72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763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BAA38B-F2EF-4911-8D42-EE4B8A521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Past Hurricanes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81A91-564E-4FA8-9A04-B94192876E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666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3A0E43-87AE-4232-A815-543F3226E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Past Hurricanes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95B673-314B-4643-9457-644035D79C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043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FA8B6A-FA0D-4545-81FF-3E6ECEA0A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6D5701-371D-4E6E-81F4-BB4C701D57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5605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073565-FBF3-4789-800D-1D6DAB647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b="1"/>
              <a:t>Medium-Range Ensemble Guidance from 00Z Tuesday, 22 August 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E823B-CE2C-4413-86AE-05103BBF5E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58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</Words>
  <Application>Microsoft Office PowerPoint</Application>
  <PresentationFormat>On-screen Show (4:3)</PresentationFormat>
  <Paragraphs>56</Paragraphs>
  <Slides>82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7" baseType="lpstr">
      <vt:lpstr>Algerian</vt:lpstr>
      <vt:lpstr>Arial</vt:lpstr>
      <vt:lpstr>Calibri</vt:lpstr>
      <vt:lpstr>Calibri Light</vt:lpstr>
      <vt:lpstr>Office Theme</vt:lpstr>
      <vt:lpstr>PowerPoint Presentation</vt:lpstr>
      <vt:lpstr>Harvey Losses</vt:lpstr>
      <vt:lpstr>Harvey Debris</vt:lpstr>
      <vt:lpstr>AEP’s Herculean Effort</vt:lpstr>
      <vt:lpstr>Mindset Before Harvey</vt:lpstr>
      <vt:lpstr>Mindset before Harvey</vt:lpstr>
      <vt:lpstr>Complacency</vt:lpstr>
      <vt:lpstr>PowerPoint Presentation</vt:lpstr>
      <vt:lpstr>Medium-Range Ensemble Guidance from 00Z Tuesday, 22 August 2017</vt:lpstr>
      <vt:lpstr>Genesis of Hurricane Harvey</vt:lpstr>
      <vt:lpstr>Inside Hurricane Harvey</vt:lpstr>
      <vt:lpstr>Saffir-Simpson Hurricane Wind Scale</vt:lpstr>
      <vt:lpstr>PowerPoint Presentation</vt:lpstr>
      <vt:lpstr>PowerPoint Presentation</vt:lpstr>
      <vt:lpstr>Hurricane Warning</vt:lpstr>
      <vt:lpstr>PowerPoint Presentation</vt:lpstr>
      <vt:lpstr>7:30 PM</vt:lpstr>
      <vt:lpstr>9:26 PM</vt:lpstr>
      <vt:lpstr>Rockport, TX</vt:lpstr>
      <vt:lpstr>9:26 PM IN REFUGIO </vt:lpstr>
      <vt:lpstr>11:15 PM</vt:lpstr>
      <vt:lpstr>PowerPoint Presentation</vt:lpstr>
      <vt:lpstr>Harvey Makes Landfall</vt:lpstr>
      <vt:lpstr>Midnight to Noon Saturday</vt:lpstr>
      <vt:lpstr>University of Florida in Rockport</vt:lpstr>
      <vt:lpstr>PowerPoint Presentation</vt:lpstr>
      <vt:lpstr>Wind Damage in Victoria</vt:lpstr>
      <vt:lpstr>Wind Damage in Victoria</vt:lpstr>
      <vt:lpstr>Wind Damage in Bloomington</vt:lpstr>
      <vt:lpstr>Damage in Calhoun County</vt:lpstr>
      <vt:lpstr>Refugio Co</vt:lpstr>
      <vt:lpstr>Lamar, TX</vt:lpstr>
      <vt:lpstr>Rockport, TX</vt:lpstr>
      <vt:lpstr>Aransas County, TX</vt:lpstr>
      <vt:lpstr>Rockport, TX</vt:lpstr>
      <vt:lpstr>Copano Ridge</vt:lpstr>
      <vt:lpstr>PowerPoint Presentation</vt:lpstr>
      <vt:lpstr>San Patricio County</vt:lpstr>
      <vt:lpstr>Aransas Pass </vt:lpstr>
      <vt:lpstr>PowerPoint Presentation</vt:lpstr>
      <vt:lpstr>Port Aransas Ship Channel</vt:lpstr>
      <vt:lpstr>PowerPoint Presentation</vt:lpstr>
      <vt:lpstr>Storm Surge</vt:lpstr>
      <vt:lpstr>Storm Surge/Storm Tide</vt:lpstr>
      <vt:lpstr>PowerPoint Presentation</vt:lpstr>
      <vt:lpstr>Storm Surge Maps</vt:lpstr>
      <vt:lpstr>PowerPoint Presentation</vt:lpstr>
      <vt:lpstr>PowerPoint Presentation</vt:lpstr>
      <vt:lpstr>Victoria Barge Canal</vt:lpstr>
      <vt:lpstr>PowerPoint Presentation</vt:lpstr>
      <vt:lpstr>PowerPoint Presentation</vt:lpstr>
      <vt:lpstr>PowerPoint Presentation</vt:lpstr>
      <vt:lpstr>Hurricane Harvey 2017</vt:lpstr>
      <vt:lpstr>290,000 structures flooded</vt:lpstr>
      <vt:lpstr>PowerPoint Presentation</vt:lpstr>
      <vt:lpstr>2 cm is estimate how much Houston sank into the Earth under weight of water from Harvey</vt:lpstr>
      <vt:lpstr>PowerPoint Presentation</vt:lpstr>
      <vt:lpstr>Texas World Speedway</vt:lpstr>
      <vt:lpstr>Hurricane Season</vt:lpstr>
      <vt:lpstr>How do you stay informed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Tropical Weather Outlook</vt:lpstr>
      <vt:lpstr>Watch –vs- Warning</vt:lpstr>
      <vt:lpstr>PowerPoint Presentation</vt:lpstr>
      <vt:lpstr>Preparing for Wind</vt:lpstr>
      <vt:lpstr>Building Codes Work!</vt:lpstr>
      <vt:lpstr>Importance of Proper Roof Installation!</vt:lpstr>
      <vt:lpstr>Preparing For Floods</vt:lpstr>
      <vt:lpstr>Preparing for Tornadoes</vt:lpstr>
      <vt:lpstr>Insurance Tips</vt:lpstr>
      <vt:lpstr>Evacuation</vt:lpstr>
      <vt:lpstr>Outlook for 2018 Season?</vt:lpstr>
      <vt:lpstr>Normal Season</vt:lpstr>
      <vt:lpstr>Past Hurricanes</vt:lpstr>
      <vt:lpstr>Past Hurricanes</vt:lpstr>
      <vt:lpstr>Past Hurricanes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membership</dc:creator>
  <cp:lastModifiedBy>membership</cp:lastModifiedBy>
  <cp:revision>1</cp:revision>
  <dcterms:created xsi:type="dcterms:W3CDTF">2018-06-04T21:41:38Z</dcterms:created>
  <dcterms:modified xsi:type="dcterms:W3CDTF">2018-06-04T21:41:38Z</dcterms:modified>
</cp:coreProperties>
</file>