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0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Internet Marketing Strategies Post Harvey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Karen A. Loveland</a:t>
            </a:r>
          </a:p>
          <a:p>
            <a:r>
              <a:rPr lang="en-US" dirty="0"/>
              <a:t>Texas A&amp;M University – Corpus Christi</a:t>
            </a:r>
          </a:p>
        </p:txBody>
      </p:sp>
    </p:spTree>
    <p:extLst>
      <p:ext uri="{BB962C8B-B14F-4D97-AF65-F5344CB8AC3E}">
        <p14:creationId xmlns:p14="http://schemas.microsoft.com/office/powerpoint/2010/main" val="530361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876423" y="441788"/>
            <a:ext cx="8791575" cy="2225693"/>
          </a:xfrm>
        </p:spPr>
        <p:txBody>
          <a:bodyPr/>
          <a:lstStyle/>
          <a:p>
            <a:r>
              <a:rPr lang="en-US" dirty="0"/>
              <a:t>Thanks for listening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989439" y="2975315"/>
            <a:ext cx="8791575" cy="1655762"/>
          </a:xfrm>
        </p:spPr>
        <p:txBody>
          <a:bodyPr/>
          <a:lstStyle/>
          <a:p>
            <a:r>
              <a:rPr lang="en-US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8536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478570"/>
          </a:xfrm>
        </p:spPr>
        <p:txBody>
          <a:bodyPr/>
          <a:lstStyle/>
          <a:p>
            <a:r>
              <a:rPr lang="en-US" dirty="0"/>
              <a:t>What the heck are you trying to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88720"/>
            <a:ext cx="10272822" cy="4602481"/>
          </a:xfrm>
        </p:spPr>
        <p:txBody>
          <a:bodyPr>
            <a:normAutofit/>
          </a:bodyPr>
          <a:lstStyle/>
          <a:p>
            <a:r>
              <a:rPr lang="en-US" dirty="0"/>
              <a:t>Sell something online?</a:t>
            </a:r>
          </a:p>
          <a:p>
            <a:r>
              <a:rPr lang="en-US" dirty="0"/>
              <a:t>Build relationships with customers?</a:t>
            </a:r>
          </a:p>
          <a:p>
            <a:r>
              <a:rPr lang="en-US" dirty="0"/>
              <a:t>Generate leads for your salesforce?</a:t>
            </a:r>
          </a:p>
          <a:p>
            <a:r>
              <a:rPr lang="en-US" dirty="0"/>
              <a:t>Drive traffic to your physical store location?</a:t>
            </a:r>
          </a:p>
          <a:p>
            <a:r>
              <a:rPr lang="en-US" dirty="0"/>
              <a:t>Build your brand?</a:t>
            </a:r>
          </a:p>
          <a:p>
            <a:r>
              <a:rPr lang="en-US" dirty="0"/>
              <a:t>?????</a:t>
            </a:r>
          </a:p>
          <a:p>
            <a:pPr marL="0" indent="0">
              <a:buNone/>
            </a:pPr>
            <a:r>
              <a:rPr lang="en-US" sz="2800" b="1" dirty="0"/>
              <a:t>No matter what you’re trying to do, your first step is to have a plan. </a:t>
            </a:r>
            <a:r>
              <a:rPr lang="en-US" dirty="0"/>
              <a:t>Need Help? Consider Interns, Virtual Volunteers, Sharing Skills through Alliances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085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004798"/>
          </a:xfrm>
        </p:spPr>
        <p:txBody>
          <a:bodyPr/>
          <a:lstStyle/>
          <a:p>
            <a:r>
              <a:rPr lang="en-US" dirty="0"/>
              <a:t>Internet Marketing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222625"/>
            <a:ext cx="9905999" cy="456857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Search Engine Optimization (SEO) – techniques to influence organic search results.  Includes On-site and Off-site.</a:t>
            </a:r>
          </a:p>
          <a:p>
            <a:r>
              <a:rPr lang="en-US" dirty="0"/>
              <a:t>Paid Search (PPC) – the “sponsored results” on the top of side of a search engine results page (SERP).</a:t>
            </a:r>
          </a:p>
          <a:p>
            <a:r>
              <a:rPr lang="en-US" dirty="0"/>
              <a:t>Content Marketing – creating clever content that’s educational, inspirational and/or hilarious rather than promotional.</a:t>
            </a:r>
          </a:p>
          <a:p>
            <a:r>
              <a:rPr lang="en-US" dirty="0"/>
              <a:t>Social Media Marketing – engaging with customers.</a:t>
            </a:r>
          </a:p>
          <a:p>
            <a:r>
              <a:rPr lang="en-US" dirty="0"/>
              <a:t>Email Marketing – assist in purchase journey and convert customers into evangelists.</a:t>
            </a:r>
          </a:p>
          <a:p>
            <a:r>
              <a:rPr lang="en-US" dirty="0"/>
              <a:t>Mobile Marketing – SMS/MMS, in-app marketing, notifications.</a:t>
            </a:r>
          </a:p>
          <a:p>
            <a:r>
              <a:rPr lang="en-US" dirty="0"/>
              <a:t>Analytics – tracking visits, engagement, and conversions using metrics.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63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3880" y="0"/>
            <a:ext cx="9905998" cy="1478570"/>
          </a:xfrm>
        </p:spPr>
        <p:txBody>
          <a:bodyPr/>
          <a:lstStyle/>
          <a:p>
            <a:r>
              <a:rPr lang="en-US" dirty="0"/>
              <a:t>Free (or low cost) SEO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91802"/>
            <a:ext cx="9905999" cy="459939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Local search optimization</a:t>
            </a:r>
          </a:p>
          <a:p>
            <a:pPr lvl="1"/>
            <a:r>
              <a:rPr lang="en-US" dirty="0"/>
              <a:t>56% of local businesses have NOT claimed their free Google Business Listing</a:t>
            </a:r>
          </a:p>
          <a:p>
            <a:pPr lvl="1"/>
            <a:r>
              <a:rPr lang="en-US" dirty="0"/>
              <a:t>Other free listings include Bing, Yahoo!, Yelp, Merchant Circle, and many others.</a:t>
            </a:r>
          </a:p>
          <a:p>
            <a:pPr lvl="1"/>
            <a:r>
              <a:rPr lang="en-US" dirty="0"/>
              <a:t>Local business directories</a:t>
            </a:r>
          </a:p>
          <a:p>
            <a:pPr lvl="1"/>
            <a:r>
              <a:rPr lang="en-US" dirty="0"/>
              <a:t>Check maps to make sure your business location is accurate</a:t>
            </a:r>
          </a:p>
          <a:p>
            <a:r>
              <a:rPr lang="en-US" dirty="0"/>
              <a:t>Optimize page title and headline</a:t>
            </a:r>
          </a:p>
          <a:p>
            <a:r>
              <a:rPr lang="en-US" dirty="0"/>
              <a:t>SEO analyzer tools identify issues with site design such as bad content, loading speed problems and more.</a:t>
            </a:r>
          </a:p>
          <a:p>
            <a:r>
              <a:rPr lang="en-US" dirty="0"/>
              <a:t>Is your site optimized for mobile? Google and Bing (and others) offer free tools to test the mobile friendliness of your site.</a:t>
            </a:r>
          </a:p>
          <a:p>
            <a:r>
              <a:rPr lang="en-US" dirty="0"/>
              <a:t>Increase backlinks by networking with local businesses and industry-specific sites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00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478570"/>
          </a:xfrm>
        </p:spPr>
        <p:txBody>
          <a:bodyPr/>
          <a:lstStyle/>
          <a:p>
            <a:r>
              <a:rPr lang="en-US" dirty="0"/>
              <a:t>Content Marketing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022465"/>
            <a:ext cx="9905999" cy="476873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Create a video channel on YouTube</a:t>
            </a:r>
          </a:p>
          <a:p>
            <a:pPr lvl="1"/>
            <a:r>
              <a:rPr lang="en-US" dirty="0"/>
              <a:t>Shoot short “how-to” or “unboxing” or “just arrived” videos on your smartphone</a:t>
            </a:r>
          </a:p>
          <a:p>
            <a:pPr lvl="1"/>
            <a:r>
              <a:rPr lang="en-US" dirty="0"/>
              <a:t>Post short video-blogs with positive recovery stories</a:t>
            </a:r>
          </a:p>
          <a:p>
            <a:r>
              <a:rPr lang="en-US" dirty="0"/>
              <a:t>Blogging</a:t>
            </a:r>
          </a:p>
          <a:p>
            <a:pPr lvl="1"/>
            <a:r>
              <a:rPr lang="en-US" dirty="0"/>
              <a:t>Share your expertise related to products/services you provide </a:t>
            </a:r>
          </a:p>
          <a:p>
            <a:r>
              <a:rPr lang="en-US" dirty="0"/>
              <a:t>Collect customer testimonials</a:t>
            </a:r>
          </a:p>
          <a:p>
            <a:r>
              <a:rPr lang="en-US" dirty="0"/>
              <a:t>Visuals – infographics, charts/tables</a:t>
            </a:r>
          </a:p>
          <a:p>
            <a:r>
              <a:rPr lang="en-US" dirty="0"/>
              <a:t>Share, Share, Share</a:t>
            </a:r>
          </a:p>
          <a:p>
            <a:pPr lvl="1"/>
            <a:r>
              <a:rPr lang="en-US" dirty="0"/>
              <a:t>Share it yourself on your social media channels</a:t>
            </a:r>
          </a:p>
          <a:p>
            <a:pPr lvl="1"/>
            <a:r>
              <a:rPr lang="en-US" dirty="0"/>
              <a:t>Encourage/reward employees for sharing</a:t>
            </a:r>
          </a:p>
          <a:p>
            <a:pPr lvl="1"/>
            <a:r>
              <a:rPr lang="en-US" dirty="0"/>
              <a:t>Make it easy for customers to share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9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089061"/>
          </a:xfrm>
        </p:spPr>
        <p:txBody>
          <a:bodyPr/>
          <a:lstStyle/>
          <a:p>
            <a:r>
              <a:rPr lang="en-US" dirty="0"/>
              <a:t>Social Media Marketing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934948"/>
            <a:ext cx="9905999" cy="516659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Build Facebook page</a:t>
            </a:r>
          </a:p>
          <a:p>
            <a:pPr lvl="1"/>
            <a:r>
              <a:rPr lang="en-US" dirty="0"/>
              <a:t>Post relevant photos</a:t>
            </a:r>
          </a:p>
          <a:p>
            <a:pPr lvl="1"/>
            <a:r>
              <a:rPr lang="en-US" dirty="0"/>
              <a:t>Announce specials, changes to hours, new arrivals/menu items/services</a:t>
            </a:r>
          </a:p>
          <a:p>
            <a:pPr lvl="1"/>
            <a:r>
              <a:rPr lang="en-US" dirty="0"/>
              <a:t>Create a group and offer exclusive content to group members</a:t>
            </a:r>
          </a:p>
          <a:p>
            <a:r>
              <a:rPr lang="en-US" dirty="0"/>
              <a:t>Create profiles on other relevant social media sites</a:t>
            </a:r>
          </a:p>
          <a:p>
            <a:pPr lvl="1"/>
            <a:r>
              <a:rPr lang="en-US" dirty="0"/>
              <a:t>Twitter, LinkedIn, Instagram, </a:t>
            </a:r>
            <a:r>
              <a:rPr lang="en-US" dirty="0" err="1"/>
              <a:t>Reddit</a:t>
            </a:r>
            <a:r>
              <a:rPr lang="en-US" dirty="0"/>
              <a:t>, Pinterest, Google+</a:t>
            </a:r>
          </a:p>
          <a:p>
            <a:pPr lvl="1"/>
            <a:r>
              <a:rPr lang="en-US" dirty="0"/>
              <a:t>Recognize/reward employees for monitoring &amp; participating in social media conversations</a:t>
            </a:r>
          </a:p>
          <a:p>
            <a:r>
              <a:rPr lang="en-US" dirty="0"/>
              <a:t>Stay Active</a:t>
            </a:r>
          </a:p>
          <a:p>
            <a:pPr lvl="1"/>
            <a:r>
              <a:rPr lang="en-US" dirty="0"/>
              <a:t>Comment on other posts</a:t>
            </a:r>
          </a:p>
          <a:p>
            <a:pPr lvl="1"/>
            <a:r>
              <a:rPr lang="en-US" dirty="0"/>
              <a:t>Share relevant info posted by others</a:t>
            </a:r>
          </a:p>
          <a:p>
            <a:pPr lvl="1"/>
            <a:r>
              <a:rPr lang="en-US" dirty="0"/>
              <a:t>Monitor review sites &amp; respond to reviews of your business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18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0"/>
            <a:ext cx="9905998" cy="1478570"/>
          </a:xfrm>
        </p:spPr>
        <p:txBody>
          <a:bodyPr/>
          <a:lstStyle/>
          <a:p>
            <a:r>
              <a:rPr lang="en-US" dirty="0"/>
              <a:t>Email Marketing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243173"/>
            <a:ext cx="9905999" cy="4548028"/>
          </a:xfrm>
        </p:spPr>
        <p:txBody>
          <a:bodyPr/>
          <a:lstStyle/>
          <a:p>
            <a:r>
              <a:rPr lang="en-US" dirty="0"/>
              <a:t>Build a mailing list</a:t>
            </a:r>
          </a:p>
          <a:p>
            <a:pPr lvl="1"/>
            <a:r>
              <a:rPr lang="en-US" dirty="0"/>
              <a:t>Opt-in box on Web site, social media pages; request from in-store customers</a:t>
            </a:r>
          </a:p>
          <a:p>
            <a:pPr lvl="1"/>
            <a:r>
              <a:rPr lang="en-US" dirty="0"/>
              <a:t>Hold a contest/sweepstakes (check TX law)</a:t>
            </a:r>
          </a:p>
          <a:p>
            <a:pPr lvl="1"/>
            <a:r>
              <a:rPr lang="en-US" dirty="0"/>
              <a:t>Offer coupon/discount</a:t>
            </a:r>
          </a:p>
          <a:p>
            <a:pPr lvl="1"/>
            <a:r>
              <a:rPr lang="en-US" dirty="0"/>
              <a:t>Start referral program</a:t>
            </a:r>
          </a:p>
          <a:p>
            <a:r>
              <a:rPr lang="en-US" dirty="0" err="1"/>
              <a:t>MailChimp</a:t>
            </a:r>
            <a:r>
              <a:rPr lang="en-US" dirty="0"/>
              <a:t> offers free tools for segmenting your list and automating email marketing for up to 2,000 subscribers</a:t>
            </a:r>
          </a:p>
          <a:p>
            <a:r>
              <a:rPr lang="en-US" dirty="0"/>
              <a:t>Write an email newsletter</a:t>
            </a:r>
          </a:p>
          <a:p>
            <a:r>
              <a:rPr lang="en-US" dirty="0"/>
              <a:t>Connect with influencers &amp; potential evangelists</a:t>
            </a:r>
          </a:p>
        </p:txBody>
      </p:sp>
    </p:spTree>
    <p:extLst>
      <p:ext uri="{BB962C8B-B14F-4D97-AF65-F5344CB8AC3E}">
        <p14:creationId xmlns:p14="http://schemas.microsoft.com/office/powerpoint/2010/main" val="3877684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94536"/>
            <a:ext cx="9905998" cy="1478570"/>
          </a:xfrm>
        </p:spPr>
        <p:txBody>
          <a:bodyPr/>
          <a:lstStyle/>
          <a:p>
            <a:r>
              <a:rPr lang="en-US" dirty="0"/>
              <a:t>Mobile Marketing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479479"/>
            <a:ext cx="9905999" cy="4311722"/>
          </a:xfrm>
        </p:spPr>
        <p:txBody>
          <a:bodyPr/>
          <a:lstStyle/>
          <a:p>
            <a:r>
              <a:rPr lang="en-US" dirty="0"/>
              <a:t>SMS/MMS &amp; Notifications</a:t>
            </a:r>
          </a:p>
          <a:p>
            <a:r>
              <a:rPr lang="en-US" dirty="0"/>
              <a:t>Add cell numbers to database &amp; obtain permission</a:t>
            </a:r>
          </a:p>
          <a:p>
            <a:r>
              <a:rPr lang="en-US" dirty="0"/>
              <a:t>Use </a:t>
            </a:r>
            <a:r>
              <a:rPr lang="en-US" dirty="0" err="1"/>
              <a:t>Clearstream</a:t>
            </a:r>
            <a:r>
              <a:rPr lang="en-US" dirty="0"/>
              <a:t> or other free service to send mass texts to subscribers</a:t>
            </a:r>
          </a:p>
          <a:p>
            <a:pPr lvl="1"/>
            <a:r>
              <a:rPr lang="en-US" dirty="0"/>
              <a:t>Confirm appointments/reservations; reminders</a:t>
            </a:r>
          </a:p>
          <a:p>
            <a:pPr lvl="1"/>
            <a:r>
              <a:rPr lang="en-US" dirty="0"/>
              <a:t>Coupons</a:t>
            </a:r>
          </a:p>
          <a:p>
            <a:r>
              <a:rPr lang="en-US" dirty="0"/>
              <a:t>Set up mobile pay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020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93" y="0"/>
            <a:ext cx="9905998" cy="1478570"/>
          </a:xfrm>
        </p:spPr>
        <p:txBody>
          <a:bodyPr/>
          <a:lstStyle/>
          <a:p>
            <a:r>
              <a:rPr lang="en-US" dirty="0"/>
              <a:t>Other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97285"/>
            <a:ext cx="9905999" cy="4393916"/>
          </a:xfrm>
        </p:spPr>
        <p:txBody>
          <a:bodyPr/>
          <a:lstStyle/>
          <a:p>
            <a:r>
              <a:rPr lang="en-US" dirty="0"/>
              <a:t>Track everything that matters</a:t>
            </a:r>
          </a:p>
          <a:p>
            <a:pPr lvl="1"/>
            <a:r>
              <a:rPr lang="en-US" dirty="0"/>
              <a:t>Google Analytics to analyze website usage</a:t>
            </a:r>
          </a:p>
          <a:p>
            <a:pPr lvl="1"/>
            <a:r>
              <a:rPr lang="en-US" dirty="0"/>
              <a:t>Confirmation page for each call to action</a:t>
            </a:r>
          </a:p>
          <a:p>
            <a:pPr lvl="1"/>
            <a:r>
              <a:rPr lang="en-US" dirty="0"/>
              <a:t>Use call tracking for phone calls</a:t>
            </a:r>
          </a:p>
          <a:p>
            <a:r>
              <a:rPr lang="en-US" dirty="0"/>
              <a:t>Request feedback / reviews from customers</a:t>
            </a:r>
          </a:p>
          <a:p>
            <a:r>
              <a:rPr lang="en-US" dirty="0"/>
              <a:t>Read as much as you can</a:t>
            </a:r>
          </a:p>
          <a:p>
            <a:pPr lvl="1"/>
            <a:r>
              <a:rPr lang="en-US" dirty="0"/>
              <a:t>Online training/certifications</a:t>
            </a:r>
          </a:p>
          <a:p>
            <a:r>
              <a:rPr lang="en-US" dirty="0"/>
              <a:t>Check out your competition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3801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270</TotalTime>
  <Words>633</Words>
  <Application>Microsoft Office PowerPoint</Application>
  <PresentationFormat>Widescreen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Tw Cen MT</vt:lpstr>
      <vt:lpstr>Circuit</vt:lpstr>
      <vt:lpstr>Internet Marketing Strategies Post Harvey</vt:lpstr>
      <vt:lpstr>What the heck are you trying to do?</vt:lpstr>
      <vt:lpstr>Internet Marketing Tools</vt:lpstr>
      <vt:lpstr>Free (or low cost) SEO strategies</vt:lpstr>
      <vt:lpstr>Content Marketing Strategies</vt:lpstr>
      <vt:lpstr>Social Media Marketing Strategies</vt:lpstr>
      <vt:lpstr>Email Marketing</vt:lpstr>
      <vt:lpstr>Mobile Marketing Tips</vt:lpstr>
      <vt:lpstr>Other tips</vt:lpstr>
      <vt:lpstr>Thanks for listening</vt:lpstr>
    </vt:vector>
  </TitlesOfParts>
  <Company>TAMUCC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Loveland, Karen</dc:creator>
  <cp:lastModifiedBy>Jo Actkinson</cp:lastModifiedBy>
  <cp:revision>15</cp:revision>
  <dcterms:created xsi:type="dcterms:W3CDTF">2018-02-05T22:45:02Z</dcterms:created>
  <dcterms:modified xsi:type="dcterms:W3CDTF">2018-02-06T20:46:21Z</dcterms:modified>
</cp:coreProperties>
</file>